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80" r:id="rId9"/>
    <p:sldId id="268" r:id="rId10"/>
    <p:sldId id="269" r:id="rId11"/>
    <p:sldId id="281" r:id="rId12"/>
    <p:sldId id="271" r:id="rId13"/>
    <p:sldId id="272" r:id="rId14"/>
    <p:sldId id="282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3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Geografska širina i dužina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567127" y="301289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60°  sjeverno od ekvator i 30° zapadno od početnom meridijana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567127" y="421480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30°  sjeverno od ekvatora i 60° istočno od početnom meridijana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1567127" y="541670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30°  južno od ekvatora i 60° zapadno od početnom meridijana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Odredi položaj točke u geografskoj mreži!</a:t>
            </a:r>
            <a:endParaRPr lang="en-US" sz="28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4937BEA-BDC4-40A7-925F-271D9517A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566" y="2643001"/>
            <a:ext cx="6500385" cy="377583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132BA3A-BE4E-4099-8E28-50B0CB94B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352" y="5357429"/>
            <a:ext cx="176799" cy="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9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567127" y="301289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60°  južno od ekvatora i 45° istočno od početnom meridijana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567127" y="421480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45°  južno od ekvatora i 60° istočno od početnom meridijana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1567127" y="541670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60°  istočno od ekvatora i 45° južno od početnom meridijana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Odredi položaj točke u geografskoj mreži!</a:t>
            </a:r>
            <a:endParaRPr lang="en-US" sz="28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4937BEA-BDC4-40A7-925F-271D9517A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566" y="2643001"/>
            <a:ext cx="6500385" cy="377583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132BA3A-BE4E-4099-8E28-50B0CB94B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2993" y="5732215"/>
            <a:ext cx="176799" cy="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29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Geografski globus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Geografska karta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Geografska mreža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Geografska pozicija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Kako nazivamo mrežu meridijana i paralela?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567127" y="301289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30° južno od ekvatora i 120° zapadno od početnom meridijana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567127" y="421480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30° sjeverno od ekvatora i 120° zapadno od početnom meridijana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1567127" y="541670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30° južno od ekvatora i 120° istočno od početnom meridijana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Odredi položaj točke u geografskoj mreži!</a:t>
            </a:r>
            <a:endParaRPr lang="en-US" sz="28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4937BEA-BDC4-40A7-925F-271D9517A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566" y="2643001"/>
            <a:ext cx="6500385" cy="377583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132BA3A-BE4E-4099-8E28-50B0CB94B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537" y="4355654"/>
            <a:ext cx="176799" cy="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567127" y="301289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0°  od ekvatora i 105° zapadno od početnom meridijana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567127" y="421480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0°  od ekvatora i 105° sjeverno od početnom meridijana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1567127" y="541670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0°  od ekvatora i 105° istočno od početnom meridijana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Odredi položaj točke u geografskoj mreži!</a:t>
            </a:r>
            <a:endParaRPr lang="en-US" sz="28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4937BEA-BDC4-40A7-925F-271D9517A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566" y="2643001"/>
            <a:ext cx="6500385" cy="377583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132BA3A-BE4E-4099-8E28-50B0CB94B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8283" y="4845822"/>
            <a:ext cx="176799" cy="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233</Words>
  <Application>Microsoft Office PowerPoint</Application>
  <PresentationFormat>Široki zaslon</PresentationFormat>
  <Paragraphs>34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Geografska širina i dužina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18</cp:revision>
  <dcterms:created xsi:type="dcterms:W3CDTF">2021-01-04T08:54:24Z</dcterms:created>
  <dcterms:modified xsi:type="dcterms:W3CDTF">2021-08-15T14:25:23Z</dcterms:modified>
</cp:coreProperties>
</file>